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0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1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457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73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1815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99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438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63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8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47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7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3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4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4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ECD4-007C-4641-8756-4C0FC0576B43}" type="datetimeFigureOut">
              <a:rPr lang="ru-RU" smtClean="0"/>
              <a:t>ср 29.12.21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635834E-2AD8-4796-AEF7-61B83FC94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47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EFCEC-0EC1-46FF-9A96-C1138E023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762001"/>
            <a:ext cx="8617527" cy="4040907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ru-RU" sz="4800" dirty="0"/>
              <a:t>Презентация мастер-класса «Микроскопия»</a:t>
            </a:r>
            <a:r>
              <a:rPr lang="ru-RU" sz="4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фестиваля мастер-классов и презентаций «Шаг в науку» на базе  образовательного Центра «Точка роста» МБОУ «</a:t>
            </a:r>
            <a:r>
              <a:rPr lang="ru-RU" sz="3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Сивинская</a:t>
            </a:r>
            <a:r>
              <a:rPr lang="ru-RU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СОШ»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C13F3D-4966-4DA1-B33D-8AE0AE3E4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382" y="4802908"/>
            <a:ext cx="9910618" cy="1293091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pPr algn="l"/>
            <a:r>
              <a:rPr lang="ru-RU" sz="4400" dirty="0"/>
              <a:t>Авторы: Коняева Мария Борисовна и Вафеев Дмитрий Ильгизович</a:t>
            </a:r>
          </a:p>
        </p:txBody>
      </p:sp>
    </p:spTree>
    <p:extLst>
      <p:ext uri="{BB962C8B-B14F-4D97-AF65-F5344CB8AC3E}">
        <p14:creationId xmlns:p14="http://schemas.microsoft.com/office/powerpoint/2010/main" val="375129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3F8F7-2AEE-4783-9419-C5EE5FF3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79" y="230909"/>
            <a:ext cx="11976421" cy="14597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Третий этап – практический – самостоятельное приготовление микропрепаратов участниками мастер-класса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1CCDFC-CEDC-4745-94AA-A0FDF204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9" y="1514995"/>
            <a:ext cx="7339559" cy="48930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BE2BFE-2FB2-4DE3-BD33-7FC0A2936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2" y="1514994"/>
            <a:ext cx="4189529" cy="48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3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8DC60-329A-4146-9B15-0A541CE1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64" y="365125"/>
            <a:ext cx="4867563" cy="13255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Открываем «невидимый и неведомый мир»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A7FCC4-2185-42BF-B2A0-CD2DAE31F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2626" y="1387541"/>
            <a:ext cx="6134497" cy="40896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82D64-A7B7-4A04-8BEA-AEAC213D7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3" y="1698917"/>
            <a:ext cx="7190937" cy="47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C14E70-208F-4193-896A-974334E9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1" y="3627870"/>
            <a:ext cx="4443412" cy="29622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220205-98D7-43B0-A8AD-D6692CA6F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8" y="466727"/>
            <a:ext cx="4443409" cy="29622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866976-14B1-48A6-9B22-019072A55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09" y="462334"/>
            <a:ext cx="3446893" cy="61278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79A807-82CF-4F27-94B1-3AF5363AB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88" y="1796012"/>
            <a:ext cx="3452480" cy="336203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3A473B-63C9-4F17-896C-E7308901ED91}"/>
              </a:ext>
            </a:extLst>
          </p:cNvPr>
          <p:cNvSpPr/>
          <p:nvPr/>
        </p:nvSpPr>
        <p:spPr>
          <a:xfrm>
            <a:off x="4895848" y="466727"/>
            <a:ext cx="33968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+mj-lt"/>
              </a:rPr>
              <a:t>Плесневый гриб </a:t>
            </a:r>
            <a:r>
              <a:rPr lang="ru-RU" sz="3200" dirty="0" err="1">
                <a:solidFill>
                  <a:prstClr val="black"/>
                </a:solidFill>
                <a:latin typeface="+mj-lt"/>
              </a:rPr>
              <a:t>мукор</a:t>
            </a:r>
            <a:endParaRPr lang="ru-RU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6272E6F-9160-4968-9054-B465076C57CA}"/>
              </a:ext>
            </a:extLst>
          </p:cNvPr>
          <p:cNvSpPr/>
          <p:nvPr/>
        </p:nvSpPr>
        <p:spPr>
          <a:xfrm>
            <a:off x="4867081" y="5382115"/>
            <a:ext cx="3398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+mj-lt"/>
              </a:rPr>
              <a:t>во всей своей «красе»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478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B973F-B318-4F72-AF3F-CB1D4D32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6" y="365125"/>
            <a:ext cx="291869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E58C37-3828-4CD4-81F9-D68C4EA1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9374" y="1311564"/>
            <a:ext cx="6352310" cy="4234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973E6C-B7EE-4CE4-9B45-EA2AE61A0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58267" y="1301170"/>
            <a:ext cx="6352309" cy="4234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FB3654-A605-4C06-BF6F-04188D3CC399}"/>
              </a:ext>
            </a:extLst>
          </p:cNvPr>
          <p:cNvSpPr/>
          <p:nvPr/>
        </p:nvSpPr>
        <p:spPr>
          <a:xfrm>
            <a:off x="4611255" y="928315"/>
            <a:ext cx="2969489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Глядя на лица наших участников, на эти эмоции, от искреннего удивления до неподдельной радости, понимаешь, что мастер – класс удался.</a:t>
            </a:r>
            <a:endParaRPr lang="ru-RU" sz="2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5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CC4B-638D-4983-AC6C-96A9830C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6" y="424103"/>
            <a:ext cx="2493818" cy="241146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40667C-6AEA-476A-BCE4-C0F738C5F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55" y="424103"/>
            <a:ext cx="9014691" cy="6009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5CE216-3DF4-4B4F-A285-A8CDE16BF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0" y="2614764"/>
            <a:ext cx="1938649" cy="39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2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D2697-C10F-4C4E-8DA9-D868C2E6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196858"/>
            <a:ext cx="8710584" cy="1889302"/>
          </a:xfrm>
        </p:spPr>
        <p:txBody>
          <a:bodyPr>
            <a:noAutofit/>
          </a:bodyPr>
          <a:lstStyle/>
          <a:p>
            <a:r>
              <a:rPr lang="ru-RU" sz="2900" dirty="0">
                <a:solidFill>
                  <a:schemeClr val="tx1"/>
                </a:solidFill>
              </a:rPr>
              <a:t>18 декабря 2021 года в МБОУ «</a:t>
            </a:r>
            <a:r>
              <a:rPr lang="ru-RU" sz="2900" dirty="0" err="1">
                <a:solidFill>
                  <a:schemeClr val="tx1"/>
                </a:solidFill>
              </a:rPr>
              <a:t>Сивинская</a:t>
            </a:r>
            <a:r>
              <a:rPr lang="ru-RU" sz="2900" dirty="0">
                <a:solidFill>
                  <a:schemeClr val="tx1"/>
                </a:solidFill>
              </a:rPr>
              <a:t> СОШ», на базе образовательного центра «Точка роста» состоялся</a:t>
            </a:r>
            <a:r>
              <a:rPr lang="en-US" sz="2900" dirty="0">
                <a:solidFill>
                  <a:schemeClr val="tx1"/>
                </a:solidFill>
              </a:rPr>
              <a:t> </a:t>
            </a:r>
            <a:r>
              <a:rPr lang="ru-RU" sz="2900" dirty="0">
                <a:solidFill>
                  <a:schemeClr val="tx1"/>
                </a:solidFill>
              </a:rPr>
              <a:t>фестиваль</a:t>
            </a:r>
            <a:r>
              <a:rPr lang="en-US" sz="2900" dirty="0">
                <a:solidFill>
                  <a:schemeClr val="tx1"/>
                </a:solidFill>
              </a:rPr>
              <a:t> </a:t>
            </a:r>
            <a:r>
              <a:rPr lang="ru-RU" sz="29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мастер-классов и презентаций</a:t>
            </a:r>
            <a:r>
              <a:rPr lang="ru-RU" sz="2900" dirty="0">
                <a:solidFill>
                  <a:schemeClr val="tx1"/>
                </a:solidFill>
              </a:rPr>
              <a:t> « Шаг в науку»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231BC3C4-47A7-4705-8D26-69E1EE9BA1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2086160"/>
            <a:ext cx="3131851" cy="2090676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741E323-EF7C-4378-B717-0BF4A63383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086666"/>
            <a:ext cx="6853404" cy="457447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8BADF1-71B8-4D37-A02C-3D05C9C9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4332596"/>
            <a:ext cx="3488180" cy="23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1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9E185-8556-4065-B1EA-99CD6010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745" y="674255"/>
            <a:ext cx="4378037" cy="5698836"/>
          </a:xfrm>
        </p:spPr>
        <p:txBody>
          <a:bodyPr>
            <a:noAutofit/>
          </a:bodyPr>
          <a:lstStyle/>
          <a:p>
            <a:r>
              <a:rPr lang="ru-RU" sz="2900" dirty="0"/>
              <a:t>Одной из главных целей фестиваля «Шаг в науку» стала </a:t>
            </a:r>
            <a:r>
              <a:rPr lang="ru-RU" sz="2900" dirty="0">
                <a:solidFill>
                  <a:srgbClr val="000000"/>
                </a:solidFill>
                <a:ea typeface="Times New Roman" panose="02020603050405020304" pitchFamily="18" charset="0"/>
              </a:rPr>
              <a:t>презентация возможностей образовательного Центра «Точка роста», как предпрофильной подготовки естественно-научных и технологических дисциплин</a:t>
            </a:r>
            <a:endParaRPr lang="ru-RU" sz="29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4B6D4-6579-4A92-B210-0074C1342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8" y="230908"/>
            <a:ext cx="3574040" cy="63538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747550-A8B6-49A2-AEBF-0FDBCB37F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82" y="230906"/>
            <a:ext cx="3574040" cy="63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4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EBD10-A865-4E70-97E5-9830E1DA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289049"/>
            <a:ext cx="7158182" cy="248185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Мы, педагоги образовательного центра «Точка роста» и наши помощницы подготовили мастер класс - «Микроскопия»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FFB0CA-483C-44C6-A60C-72BC93B9A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3" y="289050"/>
            <a:ext cx="3544350" cy="63037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19937D-801A-427F-97FA-4F04DFC7E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2480733"/>
            <a:ext cx="6168124" cy="411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3FF96-6B70-4DD2-BCE7-960B9760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503795"/>
            <a:ext cx="4230254" cy="585040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На мастер класс были приглашены ученики 6-х классов. Первый этап – презентация «жителей микромира» которых можно разглядеть в микроскоп. Для этого мы приготовили мини стенд, в виде рисунков разложенных на столах с информацией о микроорганизмах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1FF0D-9095-45E2-86B3-8933E1E7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63" y="268540"/>
            <a:ext cx="7045591" cy="63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5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E0C92-97FE-4AB0-B699-1A1EE31A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061"/>
            <a:ext cx="10515600" cy="155555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Второй этап – демонстрация приготовления микропрепарата плесневого гриба </a:t>
            </a:r>
            <a:r>
              <a:rPr lang="ru-RU" sz="3200" dirty="0" err="1">
                <a:solidFill>
                  <a:schemeClr val="tx1"/>
                </a:solidFill>
              </a:rPr>
              <a:t>мукор</a:t>
            </a:r>
            <a:r>
              <a:rPr lang="ru-RU" sz="3200" dirty="0">
                <a:solidFill>
                  <a:schemeClr val="tx1"/>
                </a:solidFill>
              </a:rPr>
              <a:t> или белой плесени.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BAB91-C2A9-4E98-9729-74B12C2C9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91" y="1422400"/>
            <a:ext cx="7812809" cy="5208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99D30-FF6F-4ED7-9A32-2036A88AB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4" y="3073738"/>
            <a:ext cx="2745789" cy="31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8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0AF18-A304-4D17-BA60-434922B1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5744" y="1366981"/>
            <a:ext cx="2706256" cy="513307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Вот он – «гвоздь программы», точнее она «ватрушка», пораженная плесневым грибом.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F13B7-8A47-440E-B422-6A1C7413A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" y="361533"/>
            <a:ext cx="9190181" cy="61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7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6361C-EED7-4A4B-A79A-F37F1855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45" y="306040"/>
            <a:ext cx="7010402" cy="4679816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284B9F19-B10C-4DCB-A061-B2EA91451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2145" y="5310908"/>
            <a:ext cx="7010402" cy="124105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Показываем, как правильно приготовить микропрепарат.</a:t>
            </a:r>
            <a:endParaRPr lang="ru-RU" sz="3200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3D13C4-81C4-45CB-AE0B-89ABC8DB3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2373" y="1348595"/>
            <a:ext cx="6255327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42E0D-69E5-41D9-9A6D-8B64F116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4" y="554182"/>
            <a:ext cx="3288145" cy="1524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Рассматриваем микропрепарат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C20CAF-F2A1-40B8-8430-4236D3142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439905"/>
            <a:ext cx="8588662" cy="57946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73CD1-E434-464E-9144-38EEFB503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4" y="1983770"/>
            <a:ext cx="2391062" cy="42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599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</TotalTime>
  <Words>214</Words>
  <Application>Microsoft Office PowerPoint</Application>
  <PresentationFormat>Широкоэкранный</PresentationFormat>
  <Paragraphs>19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Аспект</vt:lpstr>
      <vt:lpstr> Презентация мастер-класса «Микроскопия»  фестиваля мастер-классов и презентаций «Шаг в науку» на базе  образовательного Центра «Точка роста» МБОУ «Сивинская СОШ»</vt:lpstr>
      <vt:lpstr>18 декабря 2021 года в МБОУ «Сивинская СОШ», на базе образовательного центра «Точка роста» состоялся фестиваль мастер-классов и презентаций « Шаг в науку»</vt:lpstr>
      <vt:lpstr>Одной из главных целей фестиваля «Шаг в науку» стала презентация возможностей образовательного Центра «Точка роста», как предпрофильной подготовки естественно-научных и технологических дисциплин</vt:lpstr>
      <vt:lpstr>Мы, педагоги образовательного центра «Точка роста» и наши помощницы подготовили мастер класс - «Микроскопия»</vt:lpstr>
      <vt:lpstr>На мастер класс были приглашены ученики 6-х классов. Первый этап – презентация «жителей микромира» которых можно разглядеть в микроскоп. Для этого мы приготовили мини стенд, в виде рисунков разложенных на столах с информацией о микроорганизмах</vt:lpstr>
      <vt:lpstr>Второй этап – демонстрация приготовления микропрепарата плесневого гриба мукор или белой плесени.</vt:lpstr>
      <vt:lpstr>Вот он – «гвоздь программы», точнее она «ватрушка», пораженная плесневым грибом.</vt:lpstr>
      <vt:lpstr>Презентация PowerPoint</vt:lpstr>
      <vt:lpstr>Рассматриваем микропрепарат</vt:lpstr>
      <vt:lpstr>Третий этап – практический – самостоятельное приготовление микропрепаратов участниками мастер-класса</vt:lpstr>
      <vt:lpstr>Открываем «невидимый и неведомый мир»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мастер-класса «Микроскопия»</dc:title>
  <dc:creator>Пользователь</dc:creator>
  <cp:lastModifiedBy>Пользователь</cp:lastModifiedBy>
  <cp:revision>40</cp:revision>
  <dcterms:created xsi:type="dcterms:W3CDTF">2021-12-27T19:23:13Z</dcterms:created>
  <dcterms:modified xsi:type="dcterms:W3CDTF">2021-12-29T19:00:18Z</dcterms:modified>
</cp:coreProperties>
</file>